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61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058C7-6628-BE22-5F0F-72C80DFBB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F5F19A3-5B53-27A9-FFAD-308F66D20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77BD7E5-29E9-9374-C80D-9D32421A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27F1-8F80-4CE1-BBE4-052F74C439B9}" type="datetimeFigureOut">
              <a:rPr lang="da-DK" smtClean="0"/>
              <a:t>16-06-2023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31FB32-4601-F6D7-0293-2E3210E4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490E36-1B93-4EFC-021F-DA9759D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5C02-1767-4A5B-8CA8-2CB5C98D0F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924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D991F-CAE4-8053-5E8B-50523CB1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FFC7E53-82BA-F662-C74B-70795698F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991B6C-17CB-CF57-F317-08CF5E969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27F1-8F80-4CE1-BBE4-052F74C439B9}" type="datetimeFigureOut">
              <a:rPr lang="da-DK" smtClean="0"/>
              <a:t>16-06-2023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13C3207-0838-9C39-C27E-B7BF464E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A3902B-BC9D-50C1-488D-7DF0CA23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5C02-1767-4A5B-8CA8-2CB5C98D0F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244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BB8ED03-95FF-DB0F-3E02-731DEC9E0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49F993C-2851-BC2D-7DA5-9E22C43DA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478328-72E1-FB7A-FF1A-12AFD6C5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27F1-8F80-4CE1-BBE4-052F74C439B9}" type="datetimeFigureOut">
              <a:rPr lang="da-DK" smtClean="0"/>
              <a:t>16-06-2023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F675F10-4F19-343A-0106-2CC83A345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3C40549-0FC3-4383-1A0C-86D6026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5C02-1767-4A5B-8CA8-2CB5C98D0F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520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367C6-5EF3-2741-CC1B-224A5F34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B9EFF9-91EE-0BB2-959B-EFF532E98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5EEA0E4-57AC-D631-60F5-29342778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27F1-8F80-4CE1-BBE4-052F74C439B9}" type="datetimeFigureOut">
              <a:rPr lang="da-DK" smtClean="0"/>
              <a:t>16-06-2023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4D19AA-FB8B-5034-C88D-9C934AA4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5A81FD-381F-504D-CF4B-DC9A6647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5C02-1767-4A5B-8CA8-2CB5C98D0F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789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91939-1AA9-3D59-B134-96E41CA5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5D17D8-4322-FC08-58FC-9C3E3F375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F6C701A-B6DD-E87A-3922-2594003B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27F1-8F80-4CE1-BBE4-052F74C439B9}" type="datetimeFigureOut">
              <a:rPr lang="da-DK" smtClean="0"/>
              <a:t>16-06-2023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CFFA7D-EFED-37BD-B8FE-846C8EBD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4F9F9F-7A74-A859-A622-3C745ECE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5C02-1767-4A5B-8CA8-2CB5C98D0F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608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781B5-A081-04E6-D5E0-FA71197D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A320CE-DE5A-F26E-2311-461B48D5A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B097E16-D4D1-C35D-3FF3-EE659F793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B94490A-4F31-5DA5-0E86-B01F6CDC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27F1-8F80-4CE1-BBE4-052F74C439B9}" type="datetimeFigureOut">
              <a:rPr lang="da-DK" smtClean="0"/>
              <a:t>16-06-2023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E0D77BA-53CC-191B-585E-B9E823C8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5B55ACA-A044-DD6C-499C-9BD3A82C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5C02-1767-4A5B-8CA8-2CB5C98D0F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68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196FF-03E0-6929-76D3-37489F1B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86B9E1E-59BE-A43F-5517-3AD4F5252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F13A2E9-3337-669C-E8EB-3B70303FF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5F81B32-423A-50C6-C8A7-CE7E89698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DA9AC3D-DC89-8182-5B3B-0762CBD2F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0473D31-5716-906D-3E05-FBE18BF9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27F1-8F80-4CE1-BBE4-052F74C439B9}" type="datetimeFigureOut">
              <a:rPr lang="da-DK" smtClean="0"/>
              <a:t>16-06-2023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185ABA0-8E37-C85C-0CE7-5F23CF5E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AE45E6D-32E1-C5F6-DAAB-932E5786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5C02-1767-4A5B-8CA8-2CB5C98D0F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781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69AE1-3768-F1D3-29D5-41C31B5D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827BDB8-4A9E-9659-625B-22EA5F44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27F1-8F80-4CE1-BBE4-052F74C439B9}" type="datetimeFigureOut">
              <a:rPr lang="da-DK" smtClean="0"/>
              <a:t>16-06-2023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11210A5-42B7-3356-2F5B-7BF0EA46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A53F017-E8E9-742C-DBD3-E2FA8FA2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5C02-1767-4A5B-8CA8-2CB5C98D0F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805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E4E783D-1984-675C-F30C-64E65C13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27F1-8F80-4CE1-BBE4-052F74C439B9}" type="datetimeFigureOut">
              <a:rPr lang="da-DK" smtClean="0"/>
              <a:t>16-06-2023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C0A1433-A9E1-07DF-5389-F50186EC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174A78A-27B6-FC9E-81EA-75057A36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5C02-1767-4A5B-8CA8-2CB5C98D0F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839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B570E-B0B1-05DB-659A-145758402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0FDB44-C0BF-24D3-80A9-9ED863179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BEF4F2C-18AE-1461-7FFA-8F850CA84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57FA8EB-6059-B503-182C-DAF22D5F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27F1-8F80-4CE1-BBE4-052F74C439B9}" type="datetimeFigureOut">
              <a:rPr lang="da-DK" smtClean="0"/>
              <a:t>16-06-2023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36DD00-EF08-BD4B-4E0D-3D1D3601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AB8339B-781E-03DC-BD6A-02EEB1F8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5C02-1767-4A5B-8CA8-2CB5C98D0F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451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CFCAC-D71F-ABD8-D6E9-D27298964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0E00827-F4C9-8054-ACFA-AC6613D3E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B7DDB3B-C35F-96E1-080D-369F58F01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CE95870-C87F-C970-7E13-D8B7C36D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27F1-8F80-4CE1-BBE4-052F74C439B9}" type="datetimeFigureOut">
              <a:rPr lang="da-DK" smtClean="0"/>
              <a:t>16-06-2023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0E48943-D743-0B13-0C6B-FC05E5D9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AA93FFE-C213-6B7B-391E-DE087D1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5C02-1767-4A5B-8CA8-2CB5C98D0F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055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E81BFF8-C1BF-B44B-74BC-3FF4008C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81BC8E1-85D1-BB88-76DC-5A2BD84C0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E1DA2DD-CAA0-98DD-3065-DA3CDFB61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427F1-8F80-4CE1-BBE4-052F74C439B9}" type="datetimeFigureOut">
              <a:rPr lang="da-DK" smtClean="0"/>
              <a:t>16-06-2023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B56F7A-D807-22B3-BAC9-F5FA9F1B3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73CC59-9C1F-FE8D-11C8-BA3889E9E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05C02-1767-4A5B-8CA8-2CB5C98D0F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278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orchdanola.dk/kampagner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orchdanola.dk/milwaukee-kampagne/packout-vaeg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4F867B1C-A352-B44D-9AB7-D63ACB78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0" y="252919"/>
            <a:ext cx="3214498" cy="526422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C72B8595-C70F-DF02-89A7-4F1C7B6BC96B}"/>
              </a:ext>
            </a:extLst>
          </p:cNvPr>
          <p:cNvSpPr txBox="1"/>
          <p:nvPr/>
        </p:nvSpPr>
        <p:spPr>
          <a:xfrm>
            <a:off x="5726349" y="700391"/>
            <a:ext cx="441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3nd </a:t>
            </a:r>
            <a:r>
              <a:rPr lang="da-DK" dirty="0" err="1"/>
              <a:t>level</a:t>
            </a:r>
            <a:r>
              <a:rPr lang="da-DK" dirty="0"/>
              <a:t> </a:t>
            </a:r>
            <a:r>
              <a:rPr lang="da-DK" dirty="0" err="1"/>
              <a:t>catagorie</a:t>
            </a:r>
            <a:r>
              <a:rPr lang="da-DK" dirty="0"/>
              <a:t> </a:t>
            </a:r>
            <a:r>
              <a:rPr lang="da-DK" dirty="0" err="1"/>
              <a:t>shall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show on the top 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9794CE3A-CB84-8FB0-485C-EDBF6CC25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188" y="1204018"/>
            <a:ext cx="6731692" cy="3188138"/>
          </a:xfrm>
          <a:prstGeom prst="rect">
            <a:avLst/>
          </a:prstGeom>
        </p:spPr>
      </p:pic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9F2841F9-0D38-AA5E-A0E8-D146083D4693}"/>
              </a:ext>
            </a:extLst>
          </p:cNvPr>
          <p:cNvCxnSpPr>
            <a:cxnSpLocks/>
          </p:cNvCxnSpPr>
          <p:nvPr/>
        </p:nvCxnSpPr>
        <p:spPr>
          <a:xfrm flipH="1" flipV="1">
            <a:off x="953311" y="4357991"/>
            <a:ext cx="914400" cy="1692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felt 15">
            <a:extLst>
              <a:ext uri="{FF2B5EF4-FFF2-40B4-BE49-F238E27FC236}">
                <a16:creationId xmlns:a16="http://schemas.microsoft.com/office/drawing/2014/main" id="{242BEC5D-A95E-2AE6-43FC-01C376024FE7}"/>
              </a:ext>
            </a:extLst>
          </p:cNvPr>
          <p:cNvSpPr txBox="1"/>
          <p:nvPr/>
        </p:nvSpPr>
        <p:spPr>
          <a:xfrm>
            <a:off x="671208" y="6118698"/>
            <a:ext cx="11504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This has a 3nd </a:t>
            </a:r>
            <a:r>
              <a:rPr lang="da-DK" dirty="0" err="1"/>
              <a:t>level</a:t>
            </a:r>
            <a:r>
              <a:rPr lang="da-DK" dirty="0"/>
              <a:t> sub </a:t>
            </a:r>
            <a:r>
              <a:rPr lang="da-DK" dirty="0" err="1"/>
              <a:t>catagories</a:t>
            </a:r>
            <a:r>
              <a:rPr lang="da-DK" dirty="0"/>
              <a:t> it </a:t>
            </a:r>
            <a:r>
              <a:rPr lang="da-DK" dirty="0" err="1"/>
              <a:t>shall</a:t>
            </a:r>
            <a:r>
              <a:rPr lang="da-DK" dirty="0"/>
              <a:t> show i the </a:t>
            </a:r>
            <a:r>
              <a:rPr lang="da-DK" dirty="0" err="1"/>
              <a:t>left</a:t>
            </a:r>
            <a:r>
              <a:rPr lang="da-DK" dirty="0"/>
              <a:t> nav and in a bare on the like </a:t>
            </a:r>
            <a:r>
              <a:rPr lang="da-DK" dirty="0" err="1"/>
              <a:t>this</a:t>
            </a:r>
            <a:r>
              <a:rPr lang="da-DK" dirty="0"/>
              <a:t> design like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more </a:t>
            </a:r>
            <a:br>
              <a:rPr lang="da-DK" dirty="0"/>
            </a:br>
            <a:r>
              <a:rPr lang="da-DK" dirty="0"/>
              <a:t>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show </a:t>
            </a:r>
            <a:r>
              <a:rPr lang="da-DK" dirty="0" err="1"/>
              <a:t>make</a:t>
            </a:r>
            <a:r>
              <a:rPr lang="da-DK" dirty="0"/>
              <a:t> a </a:t>
            </a:r>
            <a:r>
              <a:rPr lang="da-DK" dirty="0" err="1"/>
              <a:t>scroll</a:t>
            </a:r>
            <a:r>
              <a:rPr lang="da-DK" dirty="0"/>
              <a:t> and </a:t>
            </a:r>
            <a:r>
              <a:rPr lang="da-DK" dirty="0" err="1"/>
              <a:t>if</a:t>
            </a:r>
            <a:r>
              <a:rPr lang="da-DK" dirty="0"/>
              <a:t> more a </a:t>
            </a:r>
            <a:r>
              <a:rPr lang="da-DK" dirty="0" err="1"/>
              <a:t>hafe</a:t>
            </a:r>
            <a:r>
              <a:rPr lang="da-DK" dirty="0"/>
              <a:t> blok like </a:t>
            </a:r>
            <a:r>
              <a:rPr lang="da-DK" dirty="0" err="1"/>
              <a:t>this</a:t>
            </a:r>
            <a:r>
              <a:rPr lang="da-DK" dirty="0"/>
              <a:t>  </a:t>
            </a: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6F5649AB-5968-38F4-981B-0318A9249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963" y="4526451"/>
            <a:ext cx="2548386" cy="1592247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58D90AE0-86FE-BF37-BFE5-883A95BF4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740" y="5079687"/>
            <a:ext cx="4391025" cy="485775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2F6BBA65-5017-B08B-D46A-FFA38D954AAE}"/>
              </a:ext>
            </a:extLst>
          </p:cNvPr>
          <p:cNvSpPr/>
          <p:nvPr/>
        </p:nvSpPr>
        <p:spPr>
          <a:xfrm>
            <a:off x="6702357" y="1918519"/>
            <a:ext cx="4795737" cy="24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DE1A62A5-B5EA-B534-FEE3-9A487A047ED5}"/>
              </a:ext>
            </a:extLst>
          </p:cNvPr>
          <p:cNvCxnSpPr/>
          <p:nvPr/>
        </p:nvCxnSpPr>
        <p:spPr>
          <a:xfrm flipH="1" flipV="1">
            <a:off x="7188740" y="2040115"/>
            <a:ext cx="1682886" cy="4185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33D16154-0F63-1CF3-55D1-C4C666C3271A}"/>
              </a:ext>
            </a:extLst>
          </p:cNvPr>
          <p:cNvCxnSpPr/>
          <p:nvPr/>
        </p:nvCxnSpPr>
        <p:spPr>
          <a:xfrm flipV="1">
            <a:off x="10311319" y="5599210"/>
            <a:ext cx="398834" cy="519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id="{4B4855FD-D0C5-B591-6ABA-8911E6A38873}"/>
              </a:ext>
            </a:extLst>
          </p:cNvPr>
          <p:cNvCxnSpPr>
            <a:cxnSpLocks/>
          </p:cNvCxnSpPr>
          <p:nvPr/>
        </p:nvCxnSpPr>
        <p:spPr>
          <a:xfrm flipV="1">
            <a:off x="6838545" y="5413901"/>
            <a:ext cx="4221804" cy="1252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ktangel 28">
            <a:extLst>
              <a:ext uri="{FF2B5EF4-FFF2-40B4-BE49-F238E27FC236}">
                <a16:creationId xmlns:a16="http://schemas.microsoft.com/office/drawing/2014/main" id="{7B76DA27-3AE5-0174-E1F4-AC51DFED9C50}"/>
              </a:ext>
            </a:extLst>
          </p:cNvPr>
          <p:cNvSpPr/>
          <p:nvPr/>
        </p:nvSpPr>
        <p:spPr>
          <a:xfrm>
            <a:off x="11238689" y="4856872"/>
            <a:ext cx="599873" cy="907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505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FB2BB670-20BA-CC35-AD94-178C7AF6C64A}"/>
              </a:ext>
            </a:extLst>
          </p:cNvPr>
          <p:cNvSpPr txBox="1"/>
          <p:nvPr/>
        </p:nvSpPr>
        <p:spPr>
          <a:xfrm>
            <a:off x="1624519" y="661481"/>
            <a:ext cx="1660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Same for mobil </a:t>
            </a:r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3067776-8860-B419-48B3-1B09DAA54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76" y="1395361"/>
            <a:ext cx="4391025" cy="48577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BEF9B66-AEAE-369F-DF7F-79F7B8FEC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886" y="438048"/>
            <a:ext cx="4524375" cy="66294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DC57F47-A9D7-6269-58F6-8AE4EC3B0F50}"/>
              </a:ext>
            </a:extLst>
          </p:cNvPr>
          <p:cNvSpPr/>
          <p:nvPr/>
        </p:nvSpPr>
        <p:spPr>
          <a:xfrm>
            <a:off x="5209464" y="984646"/>
            <a:ext cx="599873" cy="907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679AEDDF-FB85-ED0A-3569-10AA571B6400}"/>
              </a:ext>
            </a:extLst>
          </p:cNvPr>
          <p:cNvCxnSpPr>
            <a:cxnSpLocks/>
          </p:cNvCxnSpPr>
          <p:nvPr/>
        </p:nvCxnSpPr>
        <p:spPr>
          <a:xfrm>
            <a:off x="4827717" y="2101174"/>
            <a:ext cx="2042897" cy="429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>
            <a:extLst>
              <a:ext uri="{FF2B5EF4-FFF2-40B4-BE49-F238E27FC236}">
                <a16:creationId xmlns:a16="http://schemas.microsoft.com/office/drawing/2014/main" id="{1D8679CE-6E2F-54FF-58BA-96170A457B33}"/>
              </a:ext>
            </a:extLst>
          </p:cNvPr>
          <p:cNvSpPr/>
          <p:nvPr/>
        </p:nvSpPr>
        <p:spPr>
          <a:xfrm>
            <a:off x="7072009" y="2291851"/>
            <a:ext cx="4446252" cy="422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905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34C62D5B-4ED0-0381-62D3-2542670DA400}"/>
              </a:ext>
            </a:extLst>
          </p:cNvPr>
          <p:cNvSpPr txBox="1"/>
          <p:nvPr/>
        </p:nvSpPr>
        <p:spPr>
          <a:xfrm>
            <a:off x="142938" y="216493"/>
            <a:ext cx="45230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Kampange</a:t>
            </a:r>
            <a:r>
              <a:rPr lang="da-DK" dirty="0"/>
              <a:t> banner / pages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 err="1"/>
              <a:t>today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>
                <a:hlinkClick r:id="rId2"/>
              </a:rPr>
              <a:t>https://www.dorchdanola.dk/kampagner.html</a:t>
            </a:r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7C1CECF-705B-63F0-884B-93BE0F3AF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8" y="1970819"/>
            <a:ext cx="12192000" cy="4554268"/>
          </a:xfrm>
          <a:prstGeom prst="rect">
            <a:avLst/>
          </a:prstGeom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9F3662AE-D1E4-F607-4E4E-488A0187571B}"/>
              </a:ext>
            </a:extLst>
          </p:cNvPr>
          <p:cNvCxnSpPr>
            <a:cxnSpLocks/>
          </p:cNvCxnSpPr>
          <p:nvPr/>
        </p:nvCxnSpPr>
        <p:spPr>
          <a:xfrm flipH="1">
            <a:off x="8005864" y="885217"/>
            <a:ext cx="515566" cy="2675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>
            <a:extLst>
              <a:ext uri="{FF2B5EF4-FFF2-40B4-BE49-F238E27FC236}">
                <a16:creationId xmlns:a16="http://schemas.microsoft.com/office/drawing/2014/main" id="{649590E3-99EF-2FCB-E6E8-429AD3F59D8B}"/>
              </a:ext>
            </a:extLst>
          </p:cNvPr>
          <p:cNvSpPr txBox="1"/>
          <p:nvPr/>
        </p:nvSpPr>
        <p:spPr>
          <a:xfrm>
            <a:off x="8754894" y="856034"/>
            <a:ext cx="2512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Click</a:t>
            </a:r>
            <a:r>
              <a:rPr lang="da-DK" dirty="0"/>
              <a:t> on </a:t>
            </a:r>
            <a:r>
              <a:rPr lang="da-DK" dirty="0" err="1"/>
              <a:t>this</a:t>
            </a:r>
            <a:r>
              <a:rPr lang="da-DK" dirty="0"/>
              <a:t> banner </a:t>
            </a:r>
            <a:br>
              <a:rPr lang="da-DK" dirty="0"/>
            </a:br>
            <a:r>
              <a:rPr lang="da-DK" dirty="0"/>
              <a:t>to </a:t>
            </a:r>
            <a:r>
              <a:rPr lang="da-DK" dirty="0" err="1"/>
              <a:t>goto</a:t>
            </a:r>
            <a:r>
              <a:rPr lang="da-DK" dirty="0"/>
              <a:t> to </a:t>
            </a:r>
            <a:r>
              <a:rPr lang="da-DK" dirty="0" err="1"/>
              <a:t>campaig</a:t>
            </a:r>
            <a:r>
              <a:rPr lang="da-DK" dirty="0"/>
              <a:t> page.</a:t>
            </a:r>
          </a:p>
        </p:txBody>
      </p:sp>
    </p:spTree>
    <p:extLst>
      <p:ext uri="{BB962C8B-B14F-4D97-AF65-F5344CB8AC3E}">
        <p14:creationId xmlns:p14="http://schemas.microsoft.com/office/powerpoint/2010/main" val="169840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2A44115E-23BA-7A11-D6B6-AF6A6A8BC060}"/>
              </a:ext>
            </a:extLst>
          </p:cNvPr>
          <p:cNvSpPr txBox="1"/>
          <p:nvPr/>
        </p:nvSpPr>
        <p:spPr>
          <a:xfrm>
            <a:off x="761190" y="379777"/>
            <a:ext cx="60943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 err="1"/>
              <a:t>Campaign</a:t>
            </a:r>
            <a:r>
              <a:rPr lang="da-DK" dirty="0"/>
              <a:t> banner / </a:t>
            </a:r>
            <a:r>
              <a:rPr lang="da-DK" dirty="0" err="1"/>
              <a:t>pagesShould</a:t>
            </a:r>
            <a:r>
              <a:rPr lang="da-DK" dirty="0"/>
              <a:t> it </a:t>
            </a:r>
            <a:r>
              <a:rPr lang="da-DK" dirty="0" err="1"/>
              <a:t>work</a:t>
            </a:r>
            <a:r>
              <a:rPr lang="da-DK" dirty="0"/>
              <a:t> as it </a:t>
            </a:r>
            <a:r>
              <a:rPr lang="da-DK" dirty="0" err="1"/>
              <a:t>does</a:t>
            </a:r>
            <a:r>
              <a:rPr lang="da-DK" dirty="0"/>
              <a:t> </a:t>
            </a:r>
            <a:r>
              <a:rPr lang="da-DK" dirty="0" err="1"/>
              <a:t>today</a:t>
            </a:r>
            <a:r>
              <a:rPr lang="da-DK" dirty="0"/>
              <a:t>, </a:t>
            </a:r>
            <a:r>
              <a:rPr lang="da-DK" dirty="0" err="1"/>
              <a:t>can</a:t>
            </a:r>
            <a:r>
              <a:rPr lang="da-DK" dirty="0"/>
              <a:t> FME do </a:t>
            </a:r>
            <a:r>
              <a:rPr lang="da-DK" dirty="0" err="1"/>
              <a:t>something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allows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 to show the </a:t>
            </a:r>
            <a:r>
              <a:rPr lang="da-DK" dirty="0" err="1"/>
              <a:t>campaign</a:t>
            </a:r>
            <a:r>
              <a:rPr lang="da-DK" dirty="0"/>
              <a:t> on </a:t>
            </a:r>
            <a:r>
              <a:rPr lang="da-DK" dirty="0" err="1"/>
              <a:t>our</a:t>
            </a:r>
            <a:r>
              <a:rPr lang="da-DK" dirty="0"/>
              <a:t> new page? </a:t>
            </a:r>
            <a:br>
              <a:rPr lang="da-DK" dirty="0"/>
            </a:br>
            <a:br>
              <a:rPr lang="da-DK" dirty="0"/>
            </a:br>
            <a:r>
              <a:rPr lang="da-DK" dirty="0">
                <a:hlinkClick r:id="rId2"/>
              </a:rPr>
              <a:t>https://www.dorchdanola.dk/milwaukee-kampagne/packout-vaeg.html</a:t>
            </a:r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BCF6AF7-F19B-8B37-F1C4-BC2AA4924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596" y="1847856"/>
            <a:ext cx="8641404" cy="427412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1D7D222-E18D-1A59-ADC2-7A2C8F9629FA}"/>
              </a:ext>
            </a:extLst>
          </p:cNvPr>
          <p:cNvSpPr txBox="1"/>
          <p:nvPr/>
        </p:nvSpPr>
        <p:spPr>
          <a:xfrm>
            <a:off x="233465" y="3429000"/>
            <a:ext cx="3392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Note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in a </a:t>
            </a:r>
            <a:r>
              <a:rPr lang="da-DK" dirty="0" err="1"/>
              <a:t>campaign</a:t>
            </a:r>
            <a:endParaRPr lang="da-DK" dirty="0"/>
          </a:p>
          <a:p>
            <a:r>
              <a:rPr lang="da-DK" dirty="0" err="1"/>
              <a:t>be</a:t>
            </a:r>
            <a:r>
              <a:rPr lang="da-DK" dirty="0"/>
              <a:t> show a menu in the </a:t>
            </a:r>
            <a:r>
              <a:rPr lang="da-DK" dirty="0" err="1"/>
              <a:t>campaign</a:t>
            </a:r>
            <a:r>
              <a:rPr lang="da-DK" dirty="0"/>
              <a:t>  </a:t>
            </a:r>
            <a:br>
              <a:rPr lang="da-DK" dirty="0"/>
            </a:br>
            <a:r>
              <a:rPr lang="da-DK" dirty="0"/>
              <a:t>page</a:t>
            </a:r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C9CF4BD5-2647-89C1-8754-9DA9D52249E8}"/>
              </a:ext>
            </a:extLst>
          </p:cNvPr>
          <p:cNvCxnSpPr>
            <a:cxnSpLocks/>
          </p:cNvCxnSpPr>
          <p:nvPr/>
        </p:nvCxnSpPr>
        <p:spPr>
          <a:xfrm>
            <a:off x="2655651" y="4202349"/>
            <a:ext cx="32393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47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</TotalTime>
  <Words>146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Erik Pedersen</dc:creator>
  <cp:lastModifiedBy>Erik Pedersen</cp:lastModifiedBy>
  <cp:revision>5</cp:revision>
  <dcterms:created xsi:type="dcterms:W3CDTF">2023-06-15T10:12:45Z</dcterms:created>
  <dcterms:modified xsi:type="dcterms:W3CDTF">2023-06-19T06:50:46Z</dcterms:modified>
</cp:coreProperties>
</file>